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An object at rest stays at rest and an object in motion stays in motion with the same speed and in the same direction unless acted upon by an unbalanced force.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.wikipedia.org/wiki/Auto_racing" TargetMode="External"/><Relationship Id="rId4" Type="http://schemas.openxmlformats.org/officeDocument/2006/relationships/hyperlink" Target="http://www.formula1-dictionary.net/corners.html" TargetMode="External"/><Relationship Id="rId5" Type="http://schemas.openxmlformats.org/officeDocument/2006/relationships/hyperlink" Target="http://www.formula1-dictionary.net/cornering_tech.html" TargetMode="External"/><Relationship Id="rId6" Type="http://schemas.openxmlformats.org/officeDocument/2006/relationships/hyperlink" Target="http://www.batesville.k12.in.us/physics/phynet/mechanics/circular%20motion/banked_with_friction.ht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e4PwTYk2sEs" TargetMode="External"/><Relationship Id="rId4" Type="http://schemas.openxmlformats.org/officeDocument/2006/relationships/hyperlink" Target="https://www.youtube.com/watch?v=e4PwTYk2sEs" TargetMode="External"/><Relationship Id="rId5" Type="http://schemas.openxmlformats.org/officeDocument/2006/relationships/hyperlink" Target="https://www.youtube.com/watch?v=3AjnR02O3m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Relationship Id="rId4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Visualization of Automobile Racing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Nick Kasner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025" y="2327295"/>
            <a:ext cx="4861075" cy="225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Program Layout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091600" y="1919075"/>
            <a:ext cx="26025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Speed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Direction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Camera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21" y="1919075"/>
            <a:ext cx="2742425" cy="28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600" y="1925679"/>
            <a:ext cx="2742424" cy="2801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https://en.wikipedia.org/wiki/Auto_racing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http://www.formula1-dictionary.net/corners.html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http://www.formula1-dictionary.net/cornering_tech.html</a:t>
            </a:r>
          </a:p>
          <a:p>
            <a:pPr indent="-228600" lvl="0" marL="45720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http://www.batesville.k12.in.us/physics/phynet/mechanics/circular%20motion/banked_with_friction.htm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Racing first used to test reliability of vehicles, later for competition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Oval track racing, counterclockwise around banked turns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NASCAR founded in 1948, Indianapolis Motor Speedway (1909)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3066073"/>
            <a:ext cx="3647900" cy="1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2664" y="3066074"/>
            <a:ext cx="3181335" cy="18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Oval Track Layout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650" y="1805224"/>
            <a:ext cx="6652700" cy="317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Kinetic Energy and Inertia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KE = ½ * mass * velocity</a:t>
            </a:r>
            <a:r>
              <a:rPr baseline="30000" lang="en"/>
              <a:t>2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Inertia: </a:t>
            </a:r>
            <a:r>
              <a:rPr i="1" lang="en"/>
              <a:t>tendency of an object to resist change in motion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Newton’s First Law of Motion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Force needed to keep car moving around the turn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In a circle, Force</a:t>
            </a:r>
            <a:r>
              <a:rPr baseline="-25000" lang="en"/>
              <a:t>toward center</a:t>
            </a:r>
            <a:r>
              <a:rPr lang="en"/>
              <a:t> = mass * velocity</a:t>
            </a:r>
            <a:r>
              <a:rPr baseline="30000" lang="en"/>
              <a:t>2</a:t>
            </a:r>
            <a:r>
              <a:rPr lang="en"/>
              <a:t> / radius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24414" l="0" r="0" t="0"/>
          <a:stretch/>
        </p:blipFill>
        <p:spPr>
          <a:xfrm>
            <a:off x="6359975" y="3110975"/>
            <a:ext cx="2334024" cy="19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Cornering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71900" y="1919075"/>
            <a:ext cx="5448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Requires balance of braking / deceleration and finding the right line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Tires have a limited amount of grip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Car held in the turn by friction, banked curves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Friction can only do so much at high speeds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700" y="1919075"/>
            <a:ext cx="3033925" cy="30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Banked Curves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71900" y="1919075"/>
            <a:ext cx="8222100" cy="102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Force needed to hold the car in the turn depends on its speed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Steep banking necessary for racecars to drive fast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Banking uses gravity to hold the car in the turn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772" y="2896150"/>
            <a:ext cx="4834800" cy="206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idx="1" type="body"/>
          </p:nvPr>
        </p:nvSpPr>
        <p:spPr>
          <a:xfrm>
            <a:off x="471900" y="3005987"/>
            <a:ext cx="3621000" cy="170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Too much speed entering a turn would cause the car to slide up the track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https://www.youtube.com/watch?v=e4PwTYk2sE</a:t>
            </a:r>
            <a:r>
              <a:rPr lang="en" u="sng">
                <a:solidFill>
                  <a:schemeClr val="hlink"/>
                </a:solidFill>
                <a:hlinkClick r:id="rId4"/>
              </a:rPr>
              <a:t>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https://www.youtube.com/watch?v=3AjnR02O3mw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Create an animation of a car driving around a racetrack with a separate view from inside the vehicle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725" y="3045225"/>
            <a:ext cx="3410099" cy="191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25450" l="0" r="0" t="21856"/>
          <a:stretch/>
        </p:blipFill>
        <p:spPr>
          <a:xfrm>
            <a:off x="552500" y="3045224"/>
            <a:ext cx="3640349" cy="191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Perspectives</a:t>
            </a:r>
          </a:p>
        </p:txBody>
      </p:sp>
      <p:sp>
        <p:nvSpPr>
          <p:cNvPr id="125" name="Shape 125"/>
          <p:cNvSpPr/>
          <p:nvPr/>
        </p:nvSpPr>
        <p:spPr>
          <a:xfrm>
            <a:off x="967800" y="2825925"/>
            <a:ext cx="2234400" cy="2123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2040825" y="1997675"/>
            <a:ext cx="2234400" cy="2123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7" name="Shape 127"/>
          <p:cNvCxnSpPr/>
          <p:nvPr/>
        </p:nvCxnSpPr>
        <p:spPr>
          <a:xfrm flipH="1" rot="10800000">
            <a:off x="960650" y="2025225"/>
            <a:ext cx="1080900" cy="80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8" name="Shape 128"/>
          <p:cNvCxnSpPr/>
          <p:nvPr/>
        </p:nvCxnSpPr>
        <p:spPr>
          <a:xfrm flipH="1" rot="10800000">
            <a:off x="3202175" y="2025425"/>
            <a:ext cx="1060800" cy="82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9" name="Shape 129"/>
          <p:cNvCxnSpPr/>
          <p:nvPr/>
        </p:nvCxnSpPr>
        <p:spPr>
          <a:xfrm flipH="1" rot="10800000">
            <a:off x="3212175" y="4126650"/>
            <a:ext cx="1050600" cy="80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" name="Shape 130"/>
          <p:cNvCxnSpPr/>
          <p:nvPr/>
        </p:nvCxnSpPr>
        <p:spPr>
          <a:xfrm flipH="1" rot="10800000">
            <a:off x="970650" y="4106775"/>
            <a:ext cx="1080900" cy="8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124" y="3526403"/>
            <a:ext cx="1536073" cy="11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199" y="3943312"/>
            <a:ext cx="216850" cy="31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419332" y="1979062"/>
            <a:ext cx="405050" cy="5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3600" y="2684975"/>
            <a:ext cx="3410099" cy="191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7650" y="3154074"/>
            <a:ext cx="667800" cy="979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Shape 136"/>
          <p:cNvCxnSpPr>
            <a:stCxn id="132" idx="3"/>
            <a:endCxn id="135" idx="1"/>
          </p:cNvCxnSpPr>
          <p:nvPr/>
        </p:nvCxnSpPr>
        <p:spPr>
          <a:xfrm flipH="1" rot="10800000">
            <a:off x="2919049" y="3644024"/>
            <a:ext cx="4438500" cy="458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