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71" r:id="rId6"/>
    <p:sldId id="272" r:id="rId7"/>
    <p:sldId id="269" r:id="rId8"/>
    <p:sldId id="270" r:id="rId9"/>
    <p:sldId id="273" r:id="rId10"/>
    <p:sldId id="274" r:id="rId11"/>
  </p:sldIdLst>
  <p:sldSz cx="9144000" cy="5143500" type="screen16x9"/>
  <p:notesSz cx="6858000" cy="9144000"/>
  <p:embeddedFontLst>
    <p:embeddedFont>
      <p:font typeface="Robo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Indyracers: A VPython Program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Nick Kasner</a:t>
            </a:r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MATH 198 / CS 199</a:t>
            </a:r>
          </a:p>
          <a:p>
            <a:pPr lvl="0">
              <a:spcBef>
                <a:spcPts val="0"/>
              </a:spcBef>
              <a:buNone/>
            </a:pPr>
            <a:r>
              <a:rPr lang="en" sz="1200" dirty="0"/>
              <a:t>December 14, 2016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025" y="2327295"/>
            <a:ext cx="4861075" cy="22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Course taught me a lot about debugging, keeping a repository, and working with </a:t>
            </a:r>
            <a:r>
              <a:rPr lang="en-US" dirty="0" err="1"/>
              <a:t>VPython</a:t>
            </a:r>
            <a:r>
              <a:rPr lang="en-US" dirty="0"/>
              <a:t>, HTML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Specifically, gained understanding of </a:t>
            </a:r>
            <a:r>
              <a:rPr lang="en-US" dirty="0" err="1"/>
              <a:t>VPython</a:t>
            </a:r>
            <a:r>
              <a:rPr lang="en-US" dirty="0"/>
              <a:t> scene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Organizational skills</a:t>
            </a:r>
          </a:p>
        </p:txBody>
      </p:sp>
    </p:spTree>
    <p:extLst>
      <p:ext uri="{BB962C8B-B14F-4D97-AF65-F5344CB8AC3E}">
        <p14:creationId xmlns:p14="http://schemas.microsoft.com/office/powerpoint/2010/main" val="193563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Overview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Create a program that would simulate a car moving around a track from the perspective of the driver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Interest in racing from watching with my father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/>
              <a:t>Ride along experience</a:t>
            </a:r>
          </a:p>
          <a:p>
            <a:pPr marL="5143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Concept</a:t>
            </a:r>
          </a:p>
        </p:txBody>
      </p:sp>
      <p:pic>
        <p:nvPicPr>
          <p:cNvPr id="4" name="Shape 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721" y="1919075"/>
            <a:ext cx="2742425" cy="28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600" y="1925679"/>
            <a:ext cx="2742424" cy="2801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929532" y="1919075"/>
            <a:ext cx="2764468" cy="2710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Side by side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second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scenery</a:t>
            </a:r>
          </a:p>
        </p:txBody>
      </p:sp>
    </p:spTree>
    <p:extLst>
      <p:ext uri="{BB962C8B-B14F-4D97-AF65-F5344CB8AC3E}">
        <p14:creationId xmlns:p14="http://schemas.microsoft.com/office/powerpoint/2010/main" val="150363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RTICA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900" y="1919075"/>
            <a:ext cx="1581983" cy="27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1919075"/>
            <a:ext cx="2841840" cy="30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7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frames, </a:t>
            </a:r>
            <a:r>
              <a:rPr lang="en-US" dirty="0" err="1"/>
              <a:t>ftrack</a:t>
            </a:r>
            <a:r>
              <a:rPr lang="en-US" dirty="0"/>
              <a:t> and </a:t>
            </a:r>
            <a:r>
              <a:rPr lang="en-US" dirty="0" err="1"/>
              <a:t>fcar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Various functions to organize code and effect desired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Manipulations of “scene” commands to articulate the camera</a:t>
            </a:r>
          </a:p>
        </p:txBody>
      </p:sp>
    </p:spTree>
    <p:extLst>
      <p:ext uri="{BB962C8B-B14F-4D97-AF65-F5344CB8AC3E}">
        <p14:creationId xmlns:p14="http://schemas.microsoft.com/office/powerpoint/2010/main" val="232165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VPython</a:t>
            </a:r>
            <a:r>
              <a:rPr lang="en-US" dirty="0"/>
              <a:t> Camera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scene.center</a:t>
            </a:r>
            <a:r>
              <a:rPr lang="en-US" dirty="0"/>
              <a:t> – origin of the “world”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scene.forward</a:t>
            </a:r>
            <a:r>
              <a:rPr lang="en-US" dirty="0"/>
              <a:t> – vector pointing in direction of </a:t>
            </a:r>
            <a:r>
              <a:rPr lang="en-US" dirty="0" err="1"/>
              <a:t>scene.center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scene.range</a:t>
            </a:r>
            <a:r>
              <a:rPr lang="en-US" dirty="0"/>
              <a:t> – in essence, similar to “zoom”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functions I did not use (</a:t>
            </a:r>
            <a:r>
              <a:rPr lang="en-US" dirty="0" err="1"/>
              <a:t>scene.fov</a:t>
            </a:r>
            <a:r>
              <a:rPr lang="en-US" dirty="0"/>
              <a:t>, </a:t>
            </a:r>
            <a:r>
              <a:rPr lang="en-US" dirty="0" err="1"/>
              <a:t>scene.range</a:t>
            </a:r>
            <a:r>
              <a:rPr lang="en-US" dirty="0"/>
              <a:t>, </a:t>
            </a:r>
            <a:r>
              <a:rPr lang="en-US" dirty="0" err="1"/>
              <a:t>scene.up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377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a work of literature, programs are constantly revised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 out of time to include all desired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Camera was difficult to manipulate</a:t>
            </a:r>
          </a:p>
        </p:txBody>
      </p:sp>
    </p:spTree>
    <p:extLst>
      <p:ext uri="{BB962C8B-B14F-4D97-AF65-F5344CB8AC3E}">
        <p14:creationId xmlns:p14="http://schemas.microsoft.com/office/powerpoint/2010/main" val="1613241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Panel / Dashboard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Existed in Proof of Concept, minimal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 speed, start and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Integrated with dashboard to simulate driving the car</a:t>
            </a:r>
          </a:p>
        </p:txBody>
      </p:sp>
      <p:pic>
        <p:nvPicPr>
          <p:cNvPr id="4" name="Shape 1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1052" y="2539056"/>
            <a:ext cx="2348917" cy="2410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racecar dashc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0" b="12197"/>
          <a:stretch/>
        </p:blipFill>
        <p:spPr bwMode="auto">
          <a:xfrm>
            <a:off x="1807699" y="3506291"/>
            <a:ext cx="3116824" cy="144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4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racecars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Wrap bleachers to cylinder instead of a cube</a:t>
            </a:r>
          </a:p>
        </p:txBody>
      </p:sp>
    </p:spTree>
    <p:extLst>
      <p:ext uri="{BB962C8B-B14F-4D97-AF65-F5344CB8AC3E}">
        <p14:creationId xmlns:p14="http://schemas.microsoft.com/office/powerpoint/2010/main" val="621909648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220</Words>
  <Application>Microsoft Office PowerPoint</Application>
  <PresentationFormat>On-screen Show (16:9)</PresentationFormat>
  <Paragraphs>41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Roboto</vt:lpstr>
      <vt:lpstr>Arial</vt:lpstr>
      <vt:lpstr>material</vt:lpstr>
      <vt:lpstr>Indyracers: A VPython Program</vt:lpstr>
      <vt:lpstr>Overview</vt:lpstr>
      <vt:lpstr>Proof of Concept</vt:lpstr>
      <vt:lpstr>RTICA</vt:lpstr>
      <vt:lpstr>Program Functionality</vt:lpstr>
      <vt:lpstr>VPython Camera</vt:lpstr>
      <vt:lpstr>Future Development</vt:lpstr>
      <vt:lpstr>Control Panel / Dashboard</vt:lpstr>
      <vt:lpstr>Other Ideas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Indyracers: A VPython Program</dc:title>
  <dc:creator>Nick</dc:creator>
  <cp:lastModifiedBy>Nick</cp:lastModifiedBy>
  <cp:revision>7</cp:revision>
  <dcterms:modified xsi:type="dcterms:W3CDTF">2016-12-13T08:25:57Z</dcterms:modified>
</cp:coreProperties>
</file>