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82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1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78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53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18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52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14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37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9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023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0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60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89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379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1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F0D8034-248E-454F-A811-F85F26EED927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52A64CD-BFFD-498A-9E52-3768CB157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7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  <p:sldLayoutId id="214748398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7955" y="1380068"/>
            <a:ext cx="8574622" cy="2616199"/>
          </a:xfrm>
        </p:spPr>
        <p:txBody>
          <a:bodyPr/>
          <a:lstStyle/>
          <a:p>
            <a:r>
              <a:rPr lang="en-US" sz="8800" dirty="0" err="1" smtClean="0"/>
              <a:t>ClimaViz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24932" y="3996267"/>
            <a:ext cx="6987645" cy="1388534"/>
          </a:xfrm>
        </p:spPr>
        <p:txBody>
          <a:bodyPr/>
          <a:lstStyle/>
          <a:p>
            <a:r>
              <a:rPr lang="en-US" dirty="0" smtClean="0"/>
              <a:t>Mukhil Murugasamy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3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is the average weather conditions for an area over a long period of time. </a:t>
            </a:r>
            <a:endParaRPr lang="en-US" dirty="0" smtClean="0"/>
          </a:p>
          <a:p>
            <a:r>
              <a:rPr lang="en-US" dirty="0" smtClean="0"/>
              <a:t>Weather </a:t>
            </a:r>
            <a:r>
              <a:rPr lang="en-US" dirty="0"/>
              <a:t>can change daily or hourly. Climate changes very slowly. </a:t>
            </a:r>
            <a:endParaRPr lang="en-US" dirty="0" smtClean="0"/>
          </a:p>
          <a:p>
            <a:r>
              <a:rPr lang="en-US" dirty="0" smtClean="0"/>
              <a:t>Anthropogenic activity</a:t>
            </a:r>
            <a:r>
              <a:rPr lang="en-US" dirty="0"/>
              <a:t>, such as burning fossil fuels like coal and oil can change climate by adding chemicals like carbon dioxide to the </a:t>
            </a:r>
            <a:r>
              <a:rPr lang="en-US" dirty="0" smtClean="0"/>
              <a:t>air.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6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What affects </a:t>
            </a:r>
            <a:r>
              <a:rPr lang="en-US" sz="5400" dirty="0" smtClean="0"/>
              <a:t>climate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Latitude</a:t>
            </a:r>
            <a:r>
              <a:rPr lang="en-US" dirty="0"/>
              <a:t>: How far north or south of the </a:t>
            </a:r>
            <a:r>
              <a:rPr lang="en-US" dirty="0" smtClean="0"/>
              <a:t>equator. </a:t>
            </a:r>
            <a:r>
              <a:rPr lang="en-US" dirty="0"/>
              <a:t>Near the </a:t>
            </a:r>
            <a:r>
              <a:rPr lang="en-US" dirty="0" smtClean="0"/>
              <a:t>equator more </a:t>
            </a:r>
            <a:r>
              <a:rPr lang="en-US" dirty="0"/>
              <a:t>direct </a:t>
            </a:r>
            <a:r>
              <a:rPr lang="en-US" dirty="0" smtClean="0"/>
              <a:t>sunlight for increased temperatures, colder at the poles</a:t>
            </a:r>
          </a:p>
          <a:p>
            <a:r>
              <a:rPr lang="en-US" dirty="0" smtClean="0"/>
              <a:t>Bodies </a:t>
            </a:r>
            <a:r>
              <a:rPr lang="en-US" dirty="0"/>
              <a:t>of </a:t>
            </a:r>
            <a:r>
              <a:rPr lang="en-US" dirty="0" smtClean="0"/>
              <a:t>water: being near </a:t>
            </a:r>
            <a:r>
              <a:rPr lang="en-US" dirty="0"/>
              <a:t>an ocean or large lake tends to have a moderating effect on temperature and may bring more precipitation. </a:t>
            </a:r>
            <a:endParaRPr lang="en-US" dirty="0" smtClean="0"/>
          </a:p>
          <a:p>
            <a:r>
              <a:rPr lang="en-US" dirty="0" smtClean="0"/>
              <a:t>Mountains: higher </a:t>
            </a:r>
            <a:r>
              <a:rPr lang="en-US" dirty="0"/>
              <a:t>elevations are colder. The windward side of a mountain range has more rain than the leeward side. </a:t>
            </a:r>
          </a:p>
        </p:txBody>
      </p:sp>
    </p:spTree>
    <p:extLst>
      <p:ext uri="{BB962C8B-B14F-4D97-AF65-F5344CB8AC3E}">
        <p14:creationId xmlns:p14="http://schemas.microsoft.com/office/powerpoint/2010/main" val="42161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Overall picture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Leiserowitz's</a:t>
            </a:r>
            <a:r>
              <a:rPr lang="en-US" dirty="0"/>
              <a:t> research group has found huge differences across countries and world regions; for example, climate change is not seen as an issue in Latin America and South </a:t>
            </a:r>
            <a:r>
              <a:rPr lang="en-US" dirty="0" smtClean="0"/>
              <a:t>America</a:t>
            </a:r>
          </a:p>
          <a:p>
            <a:r>
              <a:rPr lang="en-US" dirty="0" smtClean="0"/>
              <a:t>Globally</a:t>
            </a:r>
            <a:r>
              <a:rPr lang="en-US" dirty="0"/>
              <a:t>, 4 out of 10 people have never heard of climate change.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Americans incorrectly believe that since scientists can’t predict the weather more than a few days in advance, they can’t possibly predict the climate of the future (42%) or that computer models are too unreliable to predict the climate of the future (37%).</a:t>
            </a:r>
          </a:p>
        </p:txBody>
      </p:sp>
    </p:spTree>
    <p:extLst>
      <p:ext uri="{BB962C8B-B14F-4D97-AF65-F5344CB8AC3E}">
        <p14:creationId xmlns:p14="http://schemas.microsoft.com/office/powerpoint/2010/main" val="3693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My project	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be using JavaScript and </a:t>
            </a:r>
            <a:r>
              <a:rPr lang="en-US" dirty="0" smtClean="0"/>
              <a:t>HTML to visualize the models of yearly climate change for various cities.</a:t>
            </a:r>
          </a:p>
          <a:p>
            <a:r>
              <a:rPr lang="en-US" dirty="0" smtClean="0"/>
              <a:t>Graphing mean </a:t>
            </a:r>
            <a:r>
              <a:rPr lang="en-US" dirty="0"/>
              <a:t>monthly temperatures </a:t>
            </a:r>
            <a:r>
              <a:rPr lang="en-US" dirty="0" smtClean="0"/>
              <a:t>averaged of </a:t>
            </a:r>
            <a:r>
              <a:rPr lang="en-US" dirty="0"/>
              <a:t>the past 20 years to model the average yearly </a:t>
            </a:r>
            <a:r>
              <a:rPr lang="en-US" dirty="0" smtClean="0"/>
              <a:t>fluctuations.</a:t>
            </a:r>
          </a:p>
          <a:p>
            <a:r>
              <a:rPr lang="en-US" dirty="0" smtClean="0"/>
              <a:t>Also will be displaying the changes in humidity and precipitation levels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99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Creating the equations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sinusoidal curve is given by the general form equation of  						</a:t>
            </a:r>
            <a:r>
              <a:rPr lang="en-US" dirty="0" smtClean="0"/>
              <a:t>             y </a:t>
            </a:r>
            <a:r>
              <a:rPr lang="en-US" dirty="0" smtClean="0"/>
              <a:t>= </a:t>
            </a:r>
            <a:r>
              <a:rPr lang="en-US" dirty="0" err="1" smtClean="0"/>
              <a:t>Acos</a:t>
            </a:r>
            <a:r>
              <a:rPr lang="en-US" dirty="0" smtClean="0"/>
              <a:t>(</a:t>
            </a:r>
            <a:r>
              <a:rPr lang="en-US" dirty="0" err="1" smtClean="0"/>
              <a:t>Bx</a:t>
            </a:r>
            <a:r>
              <a:rPr lang="en-US" dirty="0" smtClean="0"/>
              <a:t> + C) + D      Where A is the amplitude, B is the frequency of the function, C is the phase shift, and D is the vertical translation.</a:t>
            </a:r>
          </a:p>
          <a:p>
            <a:r>
              <a:rPr lang="en-US" dirty="0" smtClean="0"/>
              <a:t>A </a:t>
            </a:r>
            <a:r>
              <a:rPr lang="en-US" dirty="0"/>
              <a:t>= (maximum temperature - minimum </a:t>
            </a:r>
            <a:r>
              <a:rPr lang="en-US" dirty="0" smtClean="0"/>
              <a:t>temperature)/2</a:t>
            </a:r>
          </a:p>
          <a:p>
            <a:r>
              <a:rPr lang="en-US" dirty="0" smtClean="0"/>
              <a:t>B </a:t>
            </a:r>
            <a:r>
              <a:rPr lang="en-US" dirty="0"/>
              <a:t>= (maximum temperature + minimum temperature)/</a:t>
            </a:r>
            <a:r>
              <a:rPr lang="en-US" dirty="0" smtClean="0"/>
              <a:t>2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this case the period is 12 months for a yearly representation. Using the expression </a:t>
            </a:r>
            <a:r>
              <a:rPr lang="en-US" dirty="0" smtClean="0"/>
              <a:t> 2pi/12 </a:t>
            </a:r>
            <a:r>
              <a:rPr lang="en-US" dirty="0"/>
              <a:t>we get  C = </a:t>
            </a:r>
            <a:r>
              <a:rPr lang="en-US" dirty="0" smtClean="0"/>
              <a:t>pi/6</a:t>
            </a:r>
            <a:endParaRPr lang="en-US" dirty="0"/>
          </a:p>
          <a:p>
            <a:r>
              <a:rPr lang="en-US" dirty="0" smtClean="0"/>
              <a:t>Determine the phase </a:t>
            </a:r>
            <a:r>
              <a:rPr lang="en-US" dirty="0"/>
              <a:t>shift by observing that in the parent cosine function the high point happens when t=0. Therefore, when modeling with the cosine, the phase shift (or delay) is the length of time between t=0 and the first time the function reaches its maximum value. </a:t>
            </a:r>
          </a:p>
        </p:txBody>
      </p:sp>
    </p:spTree>
    <p:extLst>
      <p:ext uri="{BB962C8B-B14F-4D97-AF65-F5344CB8AC3E}">
        <p14:creationId xmlns:p14="http://schemas.microsoft.com/office/powerpoint/2010/main" val="418419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Importance on our lives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Gain knowledge </a:t>
            </a:r>
            <a:r>
              <a:rPr lang="en-US" dirty="0"/>
              <a:t>about how the climate system </a:t>
            </a:r>
            <a:r>
              <a:rPr lang="en-US" dirty="0" smtClean="0"/>
              <a:t>works</a:t>
            </a:r>
          </a:p>
          <a:p>
            <a:r>
              <a:rPr lang="en-US" dirty="0" smtClean="0"/>
              <a:t>Useful to demonstrate the </a:t>
            </a:r>
            <a:r>
              <a:rPr lang="en-US" dirty="0"/>
              <a:t>causes, consequences, and potential</a:t>
            </a:r>
            <a:br>
              <a:rPr lang="en-US" dirty="0"/>
            </a:br>
            <a:r>
              <a:rPr lang="en-US" dirty="0"/>
              <a:t>solutions to global </a:t>
            </a:r>
            <a:r>
              <a:rPr lang="en-US" dirty="0" smtClean="0"/>
              <a:t>warming</a:t>
            </a:r>
          </a:p>
          <a:p>
            <a:r>
              <a:rPr lang="en-US" dirty="0" smtClean="0"/>
              <a:t>Contextual </a:t>
            </a:r>
            <a:r>
              <a:rPr lang="en-US" dirty="0"/>
              <a:t>knowledge placing human-caused global warming in</a:t>
            </a:r>
            <a:br>
              <a:rPr lang="en-US" dirty="0"/>
            </a:br>
            <a:r>
              <a:rPr lang="en-US" dirty="0"/>
              <a:t>historical and geographic </a:t>
            </a:r>
            <a:r>
              <a:rPr lang="en-US" dirty="0" smtClean="0"/>
              <a:t>perspective </a:t>
            </a: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practical knowledge that enables individual and collective action </a:t>
            </a:r>
          </a:p>
        </p:txBody>
      </p:sp>
    </p:spTree>
    <p:extLst>
      <p:ext uri="{BB962C8B-B14F-4D97-AF65-F5344CB8AC3E}">
        <p14:creationId xmlns:p14="http://schemas.microsoft.com/office/powerpoint/2010/main" val="1111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191</TotalTime>
  <Words>313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ClimaViz</vt:lpstr>
      <vt:lpstr>Introduction</vt:lpstr>
      <vt:lpstr>What affects climate</vt:lpstr>
      <vt:lpstr>Overall picture</vt:lpstr>
      <vt:lpstr>My project </vt:lpstr>
      <vt:lpstr>Creating the equations</vt:lpstr>
      <vt:lpstr>Importance on our lives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ClimaViz</dc:title>
  <dc:creator>Mukhil Murugasamy</dc:creator>
  <cp:lastModifiedBy>Mukhil Murugasamy</cp:lastModifiedBy>
  <cp:revision>9</cp:revision>
  <dcterms:created xsi:type="dcterms:W3CDTF">2016-11-08T20:36:45Z</dcterms:created>
  <dcterms:modified xsi:type="dcterms:W3CDTF">2016-11-09T21:47:20Z</dcterms:modified>
</cp:coreProperties>
</file>