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3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AC5A-0292-4FBA-A8EB-9E043333DEB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8234-9A36-4758-A2F8-E4C7C1B40AE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18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AC5A-0292-4FBA-A8EB-9E043333DEB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8234-9A36-4758-A2F8-E4C7C1B4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9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AC5A-0292-4FBA-A8EB-9E043333DEB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8234-9A36-4758-A2F8-E4C7C1B4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AC5A-0292-4FBA-A8EB-9E043333DEB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8234-9A36-4758-A2F8-E4C7C1B4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1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AC5A-0292-4FBA-A8EB-9E043333DEB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8234-9A36-4758-A2F8-E4C7C1B40AE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55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AC5A-0292-4FBA-A8EB-9E043333DEB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8234-9A36-4758-A2F8-E4C7C1B4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6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AC5A-0292-4FBA-A8EB-9E043333DEB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8234-9A36-4758-A2F8-E4C7C1B4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1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AC5A-0292-4FBA-A8EB-9E043333DEB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8234-9A36-4758-A2F8-E4C7C1B4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8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AC5A-0292-4FBA-A8EB-9E043333DEB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8234-9A36-4758-A2F8-E4C7C1B4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0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3EAC5A-0292-4FBA-A8EB-9E043333DEB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D68234-9A36-4758-A2F8-E4C7C1B4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7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3EAC5A-0292-4FBA-A8EB-9E043333DEB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D68234-9A36-4758-A2F8-E4C7C1B40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3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3EAC5A-0292-4FBA-A8EB-9E043333DEB5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6D68234-9A36-4758-A2F8-E4C7C1B40AE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641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taarts/dat.gui" TargetMode="External"/><Relationship Id="rId2" Type="http://schemas.openxmlformats.org/officeDocument/2006/relationships/hyperlink" Target="https://en.wikipedia.org/wiki/Rubik's_Cub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iphy.com/gifs/rubiks-cube-31UFhMidcHYQM" TargetMode="External"/><Relationship Id="rId4" Type="http://schemas.openxmlformats.org/officeDocument/2006/relationships/hyperlink" Target="http://giphy.com/gifs/rubiks-cube-Dq6GBMzxKx1a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geo.math.uiuc.edu/new/class198-2016/jea2/project/cubev7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Manipulating the Rubik’s Cube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51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Questions /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57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https://en.wikipedia.org/wiki/Rubik's_Cube</a:t>
            </a:r>
            <a:endParaRPr lang="en-US" dirty="0"/>
          </a:p>
          <a:p>
            <a:r>
              <a:rPr lang="en-US" dirty="0">
                <a:hlinkClick r:id="rId3"/>
              </a:rPr>
              <a:t>https://github.com/dataarts/dat.gui</a:t>
            </a:r>
            <a:endParaRPr lang="en-US" dirty="0"/>
          </a:p>
          <a:p>
            <a:r>
              <a:rPr lang="en-US" dirty="0">
                <a:hlinkClick r:id="rId4"/>
              </a:rPr>
              <a:t>http://giphy.com/gifs/rubiks-cube-Dq6GBMzxKx1ao</a:t>
            </a:r>
            <a:endParaRPr lang="en-US" dirty="0"/>
          </a:p>
          <a:p>
            <a:r>
              <a:rPr lang="en-US" dirty="0">
                <a:hlinkClick r:id="rId5"/>
              </a:rPr>
              <a:t>http://giphy.com/gifs/rubiks-cube-31UFhMidcHYQM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37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tx2"/>
                </a:solidFill>
              </a:rPr>
              <a:t>Puzzle game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tx2"/>
                </a:solidFill>
              </a:rPr>
              <a:t>Invented by </a:t>
            </a:r>
            <a:r>
              <a:rPr lang="en-US" sz="2400" dirty="0" err="1">
                <a:solidFill>
                  <a:schemeClr val="tx2"/>
                </a:solidFill>
              </a:rPr>
              <a:t>Erno</a:t>
            </a:r>
            <a:r>
              <a:rPr lang="en-US" sz="2400" dirty="0">
                <a:solidFill>
                  <a:schemeClr val="tx2"/>
                </a:solidFill>
              </a:rPr>
              <a:t> Rubik in 1974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tx2"/>
                </a:solidFill>
              </a:rPr>
              <a:t>Goal: Solved Cube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tx2"/>
                </a:solidFill>
              </a:rPr>
              <a:t>Variations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553" y="1011981"/>
            <a:ext cx="4587108" cy="445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4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My Project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Manipulatable</a:t>
            </a:r>
            <a:r>
              <a:rPr lang="en-US" sz="2800" dirty="0">
                <a:solidFill>
                  <a:schemeClr val="tx2"/>
                </a:solidFill>
              </a:rPr>
              <a:t> Cube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tx2"/>
                </a:solidFill>
              </a:rPr>
              <a:t>Randomizer and solver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tx2"/>
                </a:solidFill>
              </a:rPr>
              <a:t>Size Variations</a:t>
            </a:r>
          </a:p>
        </p:txBody>
      </p:sp>
      <p:pic>
        <p:nvPicPr>
          <p:cNvPr id="2050" name="Picture 2" descr="rubiks cub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313" y="2409091"/>
            <a:ext cx="4699889" cy="258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86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Project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JavaScript – Requires no special software, can be run using any major web browser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three.js – Package that allows for better three dimensional rendering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Uses </a:t>
            </a:r>
            <a:r>
              <a:rPr lang="en-US" sz="2800" dirty="0" err="1">
                <a:solidFill>
                  <a:schemeClr val="tx2"/>
                </a:solidFill>
              </a:rPr>
              <a:t>webGL</a:t>
            </a:r>
            <a:r>
              <a:rPr lang="en-US" sz="2800" dirty="0">
                <a:solidFill>
                  <a:schemeClr val="tx2"/>
                </a:solidFill>
              </a:rPr>
              <a:t> – graphics library for JavaScript</a:t>
            </a:r>
          </a:p>
        </p:txBody>
      </p:sp>
    </p:spTree>
    <p:extLst>
      <p:ext uri="{BB962C8B-B14F-4D97-AF65-F5344CB8AC3E}">
        <p14:creationId xmlns:p14="http://schemas.microsoft.com/office/powerpoint/2010/main" val="2567085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49786"/>
            <a:ext cx="10058400" cy="1450757"/>
          </a:xfrm>
        </p:spPr>
        <p:txBody>
          <a:bodyPr>
            <a:normAutofit/>
          </a:bodyPr>
          <a:lstStyle/>
          <a:p>
            <a:r>
              <a:rPr lang="en-US" sz="5400" dirty="0"/>
              <a:t>Cube Manipulation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631767" cy="402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Uses mouse to rotate sides</a:t>
            </a: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Raycaster</a:t>
            </a:r>
            <a:r>
              <a:rPr lang="en-US" sz="2400" dirty="0">
                <a:solidFill>
                  <a:schemeClr val="tx2"/>
                </a:solidFill>
              </a:rPr>
              <a:t> from camera to mouse – collects all intersecting objects and faces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Selects closest object and face – uses them to determine which Cube face to rotate and which axis to rotate on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Direction of mouse movement determines direction of rotation</a:t>
            </a:r>
          </a:p>
        </p:txBody>
      </p:sp>
      <p:pic>
        <p:nvPicPr>
          <p:cNvPr id="1026" name="Picture 2" descr="rubiks cub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47" y="1968329"/>
            <a:ext cx="5037559" cy="37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35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User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21792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Utilizes </a:t>
            </a:r>
            <a:r>
              <a:rPr lang="en-US" sz="2400" dirty="0" err="1">
                <a:solidFill>
                  <a:schemeClr val="tx2"/>
                </a:solidFill>
              </a:rPr>
              <a:t>dat.GUI</a:t>
            </a:r>
            <a:r>
              <a:rPr lang="en-US" sz="2400" dirty="0">
                <a:solidFill>
                  <a:schemeClr val="tx2"/>
                </a:solidFill>
              </a:rPr>
              <a:t> – lightweight graphical interface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Randomizer – performs series of random rotations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Solver – does not actually “solve”, just creates a new Cube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Size – slider to adjust size from 2 - 5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46" y="477422"/>
            <a:ext cx="3833311" cy="1621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46" y="2460088"/>
            <a:ext cx="3833311" cy="380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7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Size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43128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Ranging from 2x2 to 5x5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Deletes old Cube and creates new Cube with new size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036" y="2251288"/>
            <a:ext cx="3627120" cy="3726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87" y="3549326"/>
            <a:ext cx="2428142" cy="24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87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http://geo.math.uiuc.edu/new/class198-2016/jea2/project/cubev7.html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Future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tx2"/>
                </a:solidFill>
              </a:rPr>
              <a:t>Not fully operational – faces that have been manipulated can no longer work as normal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tx2"/>
                </a:solidFill>
              </a:rPr>
              <a:t>Cannot be manipulated after size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969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</TotalTime>
  <Words>209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Retrospect</vt:lpstr>
      <vt:lpstr>Manipulating the Rubik’s Cube</vt:lpstr>
      <vt:lpstr>Background</vt:lpstr>
      <vt:lpstr>My Project Goals</vt:lpstr>
      <vt:lpstr>Project Foundation</vt:lpstr>
      <vt:lpstr>Cube Manipulation</vt:lpstr>
      <vt:lpstr>User Interface</vt:lpstr>
      <vt:lpstr>Size Variations</vt:lpstr>
      <vt:lpstr>Demonstration</vt:lpstr>
      <vt:lpstr>Future Improvements</vt:lpstr>
      <vt:lpstr>Questions / Comments?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Manipulating the Rubik’s Cube</dc:title>
  <dc:creator>Anderson, Jacob Eric</dc:creator>
  <cp:lastModifiedBy>Anderson, Jacob Eric</cp:lastModifiedBy>
  <cp:revision>6</cp:revision>
  <dcterms:created xsi:type="dcterms:W3CDTF">2016-12-14T05:25:02Z</dcterms:created>
  <dcterms:modified xsi:type="dcterms:W3CDTF">2016-12-15T18:41:03Z</dcterms:modified>
</cp:coreProperties>
</file>