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.kinja-img.com/gawker-media/image/upload/s--ykQ5Skt9--/c_scale,fl_progressive,q_80,w_800/17nfcruonjlm3jpg.jpg" TargetMode="External"/><Relationship Id="rId2" Type="http://schemas.openxmlformats.org/officeDocument/2006/relationships/hyperlink" Target="https://en.wikipedia.org/wiki/Scrab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etsourcecode.com/upload_PSC/screenshots/PIC200253105135456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3D Scrabble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python/</a:t>
            </a:r>
            <a:r>
              <a:rPr lang="en-US" dirty="0" err="1"/>
              <a:t>opengl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2-4 players</a:t>
            </a:r>
          </a:p>
          <a:p>
            <a:r>
              <a:rPr lang="en-US" dirty="0"/>
              <a:t>Linearly connected anagrams</a:t>
            </a:r>
          </a:p>
          <a:p>
            <a:r>
              <a:rPr lang="en-US" dirty="0"/>
              <a:t>Rack of 7 tiles, which are used to make words for points</a:t>
            </a:r>
          </a:p>
          <a:p>
            <a:r>
              <a:rPr lang="en-US" dirty="0"/>
              <a:t>Special Rules:</a:t>
            </a:r>
          </a:p>
          <a:p>
            <a:pPr lvl="1"/>
            <a:r>
              <a:rPr lang="en-US" dirty="0"/>
              <a:t>Trading</a:t>
            </a:r>
          </a:p>
          <a:p>
            <a:pPr lvl="1"/>
            <a:r>
              <a:rPr lang="en-US" dirty="0"/>
              <a:t>Bonus spaces</a:t>
            </a:r>
          </a:p>
          <a:p>
            <a:pPr lvl="1"/>
            <a:r>
              <a:rPr lang="en-US" dirty="0"/>
              <a:t>Bingo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6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Board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normal (2-dimensional) board is 15x15</a:t>
                </a:r>
              </a:p>
              <a:p>
                <a:r>
                  <a:rPr lang="en-US" dirty="0"/>
                  <a:t>An spatially equivalent 3-dimensional board would be 6x6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∛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 6.08</a:t>
                </a:r>
              </a:p>
              <a:p>
                <a:r>
                  <a:rPr lang="en-US" dirty="0"/>
                  <a:t>However, as a player, a 6x6 board doesn’t allow for Bingos</a:t>
                </a:r>
              </a:p>
              <a:p>
                <a:r>
                  <a:rPr lang="en-US" dirty="0"/>
                  <a:t>I will design a 8x8 board</a:t>
                </a:r>
              </a:p>
              <a:p>
                <a:pPr lvl="1"/>
                <a:r>
                  <a:rPr lang="en-US" dirty="0"/>
                  <a:t>8</a:t>
                </a:r>
                <a:r>
                  <a:rPr lang="en-US" baseline="30000" dirty="0"/>
                  <a:t>3</a:t>
                </a:r>
                <a:r>
                  <a:rPr lang="en-US" dirty="0"/>
                  <a:t>/225 = 2.28</a:t>
                </a:r>
              </a:p>
              <a:p>
                <a:pPr lvl="1"/>
                <a:r>
                  <a:rPr lang="en-US" dirty="0"/>
                  <a:t>Allows for Bingos to by played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00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Alfred Mosher Butts analyzed frequency of letters in publications</a:t>
            </a:r>
          </a:p>
          <a:p>
            <a:r>
              <a:rPr lang="en-US" dirty="0"/>
              <a:t>He mathematically determined his distribution of tiles</a:t>
            </a:r>
          </a:p>
          <a:p>
            <a:r>
              <a:rPr lang="en-US" dirty="0"/>
              <a:t>Each letter has a point value, directly related to its rarity of use</a:t>
            </a:r>
          </a:p>
          <a:p>
            <a:pPr lvl="1"/>
            <a:r>
              <a:rPr lang="en-US" dirty="0"/>
              <a:t>Blank tiles (2) are worth zero points and may be used as any letter</a:t>
            </a:r>
          </a:p>
          <a:p>
            <a:r>
              <a:rPr lang="en-US" dirty="0"/>
              <a:t>I will use the same point values</a:t>
            </a:r>
          </a:p>
          <a:p>
            <a:r>
              <a:rPr lang="en-US" dirty="0"/>
              <a:t>I could double the number of tiles to keep a close ratio</a:t>
            </a:r>
          </a:p>
          <a:p>
            <a:r>
              <a:rPr lang="en-US" dirty="0"/>
              <a:t>To keep the game reasonably short, I will keep the same tile distribution</a:t>
            </a:r>
          </a:p>
          <a:p>
            <a:r>
              <a:rPr lang="en-US" dirty="0"/>
              <a:t>A card-dealing algorithm will handle refilling racks after plays</a:t>
            </a:r>
          </a:p>
        </p:txBody>
      </p:sp>
    </p:spTree>
    <p:extLst>
      <p:ext uri="{BB962C8B-B14F-4D97-AF65-F5344CB8AC3E}">
        <p14:creationId xmlns:p14="http://schemas.microsoft.com/office/powerpoint/2010/main" val="427598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288" y="2093119"/>
            <a:ext cx="7315200" cy="4114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501" t="4338" r="13559" b="16144"/>
          <a:stretch/>
        </p:blipFill>
        <p:spPr>
          <a:xfrm>
            <a:off x="2991949" y="1734392"/>
            <a:ext cx="5169878" cy="483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RTICA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keys vs. mouse</a:t>
            </a:r>
          </a:p>
          <a:p>
            <a:r>
              <a:rPr lang="en-US" dirty="0"/>
              <a:t>Plans for displaying</a:t>
            </a:r>
          </a:p>
          <a:p>
            <a:pPr lvl="1"/>
            <a:r>
              <a:rPr lang="en-US" dirty="0"/>
              <a:t>Current player’s rack</a:t>
            </a:r>
          </a:p>
          <a:p>
            <a:pPr lvl="1"/>
            <a:r>
              <a:rPr lang="en-US" dirty="0"/>
              <a:t>All scores</a:t>
            </a:r>
          </a:p>
          <a:p>
            <a:pPr lvl="1"/>
            <a:r>
              <a:rPr lang="en-US" dirty="0"/>
              <a:t>Submit button</a:t>
            </a:r>
          </a:p>
          <a:p>
            <a:r>
              <a:rPr lang="en-US" dirty="0"/>
              <a:t>Notation for bonus value spaces</a:t>
            </a:r>
          </a:p>
          <a:p>
            <a:r>
              <a:rPr lang="en-US" dirty="0"/>
              <a:t>Hashed dictionary</a:t>
            </a:r>
          </a:p>
        </p:txBody>
      </p:sp>
    </p:spTree>
    <p:extLst>
      <p:ext uri="{BB962C8B-B14F-4D97-AF65-F5344CB8AC3E}">
        <p14:creationId xmlns:p14="http://schemas.microsoft.com/office/powerpoint/2010/main" val="341556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project has potential to expand in the form of:</a:t>
            </a:r>
          </a:p>
          <a:p>
            <a:pPr lvl="1"/>
            <a:r>
              <a:rPr lang="en-US" dirty="0"/>
              <a:t>AI</a:t>
            </a:r>
          </a:p>
          <a:p>
            <a:pPr lvl="1"/>
            <a:r>
              <a:rPr lang="en-US"/>
              <a:t>Sudoku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4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https://en.wikipedia.org/wiki/Scrabble</a:t>
            </a:r>
            <a:endParaRPr lang="en-US" dirty="0"/>
          </a:p>
          <a:p>
            <a:r>
              <a:rPr lang="en-US" dirty="0">
                <a:hlinkClick r:id="rId3"/>
              </a:rPr>
              <a:t>https://i.kinja-img.com/gawker-media/image/upload/s--ykQ5Skt9--/c_scale,fl_progressive,q_80,w_800/17nfcruonjlm3jpg.jpg</a:t>
            </a:r>
            <a:endParaRPr lang="en-US" dirty="0"/>
          </a:p>
          <a:p>
            <a:r>
              <a:rPr lang="en-US" dirty="0">
                <a:hlinkClick r:id="rId4"/>
              </a:rPr>
              <a:t>http://www.planetsourcecode.com/upload_PSC/screenshots/PIC2002531051354564.jpg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99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1995</TotalTime>
  <Words>228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Ion</vt:lpstr>
      <vt:lpstr>3D Scrabble</vt:lpstr>
      <vt:lpstr>Scrabble</vt:lpstr>
      <vt:lpstr>The Board</vt:lpstr>
      <vt:lpstr>The Tiles</vt:lpstr>
      <vt:lpstr>Goals</vt:lpstr>
      <vt:lpstr>Additional RTICA Info</vt:lpstr>
      <vt:lpstr>Potential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Scrabble</dc:title>
  <dc:creator>David Stone</dc:creator>
  <cp:lastModifiedBy>David Stone</cp:lastModifiedBy>
  <cp:revision>13</cp:revision>
  <dcterms:created xsi:type="dcterms:W3CDTF">2016-11-07T19:41:55Z</dcterms:created>
  <dcterms:modified xsi:type="dcterms:W3CDTF">2016-11-09T20:46:24Z</dcterms:modified>
</cp:coreProperties>
</file>