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.kinja-img.com/gawker-media/image/upload/s--ykQ5Skt9--/c_scale,fl_progressive,q_80,w_800/17nfcruonjlm3jpg.jpg" TargetMode="External"/><Relationship Id="rId2" Type="http://schemas.openxmlformats.org/officeDocument/2006/relationships/hyperlink" Target="https://en.wikipedia.org/wiki/Scrab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Mrs-Ratfires-Fabulous-Buys/b/ref=bl_dp_s_web_11067458011?ie=UTF8&amp;node=11067458011&amp;field-lbr_brands_browse-bin=Mrs.Ratfire%27s+Fabulous+Buys%21" TargetMode="External"/><Relationship Id="rId4" Type="http://schemas.openxmlformats.org/officeDocument/2006/relationships/hyperlink" Target="http://www.themummyadventure.com/2012_06_01_archiv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Scrabble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David Stone</a:t>
            </a:r>
          </a:p>
        </p:txBody>
      </p:sp>
    </p:spTree>
    <p:extLst>
      <p:ext uri="{BB962C8B-B14F-4D97-AF65-F5344CB8AC3E}">
        <p14:creationId xmlns:p14="http://schemas.microsoft.com/office/powerpoint/2010/main" val="226455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https://en.wikipedia.org/wiki/Scrabble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>
                <a:hlinkClick r:id="rId3"/>
              </a:rPr>
              <a:t>https://i.kinja-img.com/gawker-media/image/upload/s--ykQ5Skt9--/c_scale,fl_progressive,q_80,w_800/17nfcruonjlm3jpg.jpg</a:t>
            </a:r>
            <a:endParaRPr lang="en-US" dirty="0"/>
          </a:p>
          <a:p>
            <a:r>
              <a:rPr lang="en-US" dirty="0">
                <a:hlinkClick r:id="rId4"/>
              </a:rPr>
              <a:t>http://www.themummyadventure.com/2012_06_01_archive.html</a:t>
            </a:r>
            <a:endParaRPr lang="en-US" dirty="0"/>
          </a:p>
          <a:p>
            <a:r>
              <a:rPr lang="en-US" dirty="0">
                <a:hlinkClick r:id="rId5"/>
              </a:rPr>
              <a:t>https://www.amazon.com/Mrs-Ratfires-Fabulous-Buys/b/ref=bl_dp_s_web_11067458011?ie=UTF8&amp;node=11067458011&amp;field-lbr_brands_browse-bin=Mrs.Ratfire%27s+Fabulous+Buys%21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2-4 players</a:t>
            </a:r>
          </a:p>
          <a:p>
            <a:r>
              <a:rPr lang="en-US" dirty="0"/>
              <a:t>15x15 board</a:t>
            </a:r>
          </a:p>
          <a:p>
            <a:r>
              <a:rPr lang="en-US" dirty="0"/>
              <a:t>Linearly connected anagrams</a:t>
            </a:r>
          </a:p>
          <a:p>
            <a:r>
              <a:rPr lang="en-US" dirty="0"/>
              <a:t>Rack of 7 tiles, which are used to make words for points</a:t>
            </a:r>
          </a:p>
          <a:p>
            <a:r>
              <a:rPr lang="en-US" dirty="0"/>
              <a:t>Special Rules:</a:t>
            </a:r>
          </a:p>
          <a:p>
            <a:pPr lvl="1"/>
            <a:r>
              <a:rPr lang="en-US" dirty="0"/>
              <a:t>Trading</a:t>
            </a:r>
          </a:p>
          <a:p>
            <a:pPr lvl="1"/>
            <a:r>
              <a:rPr lang="en-US" dirty="0"/>
              <a:t>Bonus spaces</a:t>
            </a:r>
          </a:p>
          <a:p>
            <a:pPr lvl="1"/>
            <a:r>
              <a:rPr lang="en-US" dirty="0"/>
              <a:t>Bingo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normal (2-dimensional) board is 15x15</a:t>
                </a:r>
              </a:p>
              <a:p>
                <a:r>
                  <a:rPr lang="en-US" dirty="0"/>
                  <a:t>An spatially equivalent 3-dimensional board would be 6x6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6.08</a:t>
                </a:r>
              </a:p>
              <a:p>
                <a:r>
                  <a:rPr lang="en-US" dirty="0"/>
                  <a:t>However, as a player, a 6x6 board doesn’t allow for Bingos</a:t>
                </a:r>
              </a:p>
              <a:p>
                <a:r>
                  <a:rPr lang="en-US" dirty="0"/>
                  <a:t>I designed a 9x9 board</a:t>
                </a:r>
              </a:p>
              <a:p>
                <a:pPr lvl="1"/>
                <a:r>
                  <a:rPr lang="en-US" dirty="0"/>
                  <a:t>9</a:t>
                </a:r>
                <a:r>
                  <a:rPr lang="en-US" baseline="30000" dirty="0"/>
                  <a:t>3</a:t>
                </a:r>
                <a:r>
                  <a:rPr lang="en-US" dirty="0"/>
                  <a:t>/225 = 3.24</a:t>
                </a:r>
              </a:p>
              <a:p>
                <a:pPr lvl="1"/>
                <a:r>
                  <a:rPr lang="en-US" dirty="0"/>
                  <a:t>Allows for Bingos to by played</a:t>
                </a:r>
              </a:p>
              <a:p>
                <a:pPr lvl="1"/>
                <a:r>
                  <a:rPr lang="en-US" dirty="0"/>
                  <a:t>Creates similar bonus space pattern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18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creator Alfred Mosher Butts analyzed frequency of letters in publications</a:t>
            </a:r>
          </a:p>
          <a:p>
            <a:r>
              <a:rPr lang="en-US" dirty="0"/>
              <a:t>He mathematically determined his distribution of tiles</a:t>
            </a:r>
          </a:p>
          <a:p>
            <a:r>
              <a:rPr lang="en-US" dirty="0"/>
              <a:t>Each letter has a point value related to its rarity of use</a:t>
            </a:r>
          </a:p>
          <a:p>
            <a:pPr lvl="1"/>
            <a:r>
              <a:rPr lang="en-US" dirty="0"/>
              <a:t>Blank tiles (2) are worth zero points and may be used as any letter</a:t>
            </a:r>
          </a:p>
          <a:p>
            <a:r>
              <a:rPr lang="en-US" dirty="0"/>
              <a:t>I used the same point values</a:t>
            </a:r>
          </a:p>
          <a:p>
            <a:r>
              <a:rPr lang="en-US" dirty="0"/>
              <a:t>To keep the game reasonably short, I kept the same tile distribution</a:t>
            </a:r>
          </a:p>
          <a:p>
            <a:pPr lvl="1"/>
            <a:r>
              <a:rPr lang="en-US" dirty="0"/>
              <a:t>Rather than tripling (9</a:t>
            </a:r>
            <a:r>
              <a:rPr lang="en-US" baseline="30000" dirty="0"/>
              <a:t>3</a:t>
            </a:r>
            <a:r>
              <a:rPr lang="en-US" dirty="0"/>
              <a:t>/225 = 3.24)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4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my 3D Scrabble different?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9x9x9 lattice instead of a </a:t>
            </a:r>
            <a:r>
              <a:rPr lang="en-US" dirty="0"/>
              <a:t>15x15 board</a:t>
            </a:r>
          </a:p>
          <a:p>
            <a:r>
              <a:rPr lang="en-US" dirty="0"/>
              <a:t>98 tiles (no blanks) – randomly shuffled order at the beginning, then drawn sequentially</a:t>
            </a:r>
          </a:p>
          <a:p>
            <a:r>
              <a:rPr lang="en-US" dirty="0"/>
              <a:t>Arrow keys rotate the board</a:t>
            </a:r>
          </a:p>
          <a:p>
            <a:r>
              <a:rPr lang="en-US" dirty="0"/>
              <a:t>QWE                                                  ASD   to move the selector around</a:t>
            </a:r>
          </a:p>
          <a:p>
            <a:r>
              <a:rPr lang="en-US" dirty="0"/>
              <a:t>Selector determines which location you will place tile</a:t>
            </a:r>
          </a:p>
          <a:p>
            <a:r>
              <a:rPr lang="en-US" dirty="0"/>
              <a:t>Numbers 1-7 choose which tile you place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 – Help</a:t>
            </a:r>
          </a:p>
          <a:p>
            <a:r>
              <a:rPr lang="en-US" dirty="0"/>
              <a:t>V – Volume of tiles</a:t>
            </a:r>
          </a:p>
          <a:p>
            <a:r>
              <a:rPr lang="en-US" dirty="0"/>
              <a:t>P – Points</a:t>
            </a:r>
          </a:p>
          <a:p>
            <a:r>
              <a:rPr lang="en-US" dirty="0"/>
              <a:t>Enter – submit play</a:t>
            </a:r>
          </a:p>
          <a:p>
            <a:r>
              <a:rPr lang="en-US" dirty="0"/>
              <a:t>Esc – Quit</a:t>
            </a:r>
          </a:p>
          <a:p>
            <a:r>
              <a:rPr lang="en-US" dirty="0"/>
              <a:t>Red – Double Word</a:t>
            </a:r>
          </a:p>
          <a:p>
            <a:r>
              <a:rPr lang="en-US" dirty="0"/>
              <a:t>Blue – Double Letter</a:t>
            </a:r>
          </a:p>
        </p:txBody>
      </p:sp>
    </p:spTree>
    <p:extLst>
      <p:ext uri="{BB962C8B-B14F-4D97-AF65-F5344CB8AC3E}">
        <p14:creationId xmlns:p14="http://schemas.microsoft.com/office/powerpoint/2010/main" val="38924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you can see what that previous slide meant…</a:t>
            </a:r>
          </a:p>
        </p:txBody>
      </p:sp>
    </p:spTree>
    <p:extLst>
      <p:ext uri="{BB962C8B-B14F-4D97-AF65-F5344CB8AC3E}">
        <p14:creationId xmlns:p14="http://schemas.microsoft.com/office/powerpoint/2010/main" val="206682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think I surpassed my original visual goal: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36" y="249822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expected this to be a code challenge for me</a:t>
            </a:r>
          </a:p>
          <a:p>
            <a:r>
              <a:rPr lang="en-US" dirty="0"/>
              <a:t>It turned out the be an exploration of graphics</a:t>
            </a:r>
          </a:p>
          <a:p>
            <a:r>
              <a:rPr lang="en-US" dirty="0"/>
              <a:t>That means some functionalities are left to be written:</a:t>
            </a:r>
          </a:p>
          <a:p>
            <a:pPr lvl="1"/>
            <a:r>
              <a:rPr lang="en-US" dirty="0"/>
              <a:t>Select number of players</a:t>
            </a:r>
          </a:p>
          <a:p>
            <a:pPr lvl="1"/>
            <a:r>
              <a:rPr lang="en-US" dirty="0"/>
              <a:t>Dictionary</a:t>
            </a:r>
          </a:p>
          <a:p>
            <a:pPr lvl="1"/>
            <a:r>
              <a:rPr lang="en-US" dirty="0"/>
              <a:t>Tiles overwriting or incorrectly scoring</a:t>
            </a:r>
          </a:p>
        </p:txBody>
      </p:sp>
    </p:spTree>
    <p:extLst>
      <p:ext uri="{BB962C8B-B14F-4D97-AF65-F5344CB8AC3E}">
        <p14:creationId xmlns:p14="http://schemas.microsoft.com/office/powerpoint/2010/main" val="198353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728" y="2052638"/>
            <a:ext cx="2924319" cy="4195762"/>
          </a:xfrm>
        </p:spPr>
      </p:pic>
    </p:spTree>
    <p:extLst>
      <p:ext uri="{BB962C8B-B14F-4D97-AF65-F5344CB8AC3E}">
        <p14:creationId xmlns:p14="http://schemas.microsoft.com/office/powerpoint/2010/main" val="83139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427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Century Gothic</vt:lpstr>
      <vt:lpstr>Wingdings 3</vt:lpstr>
      <vt:lpstr>Ion</vt:lpstr>
      <vt:lpstr>3D Scrabble</vt:lpstr>
      <vt:lpstr>Background</vt:lpstr>
      <vt:lpstr>The Board</vt:lpstr>
      <vt:lpstr>Tiles</vt:lpstr>
      <vt:lpstr>How is my 3D Scrabble different?</vt:lpstr>
      <vt:lpstr>Demo</vt:lpstr>
      <vt:lpstr>What do you think?</vt:lpstr>
      <vt:lpstr>Further Improvements</vt:lpstr>
      <vt:lpstr>Questions/Comments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Scrabble</dc:title>
  <dc:creator>David Stone</dc:creator>
  <cp:lastModifiedBy>David Stone</cp:lastModifiedBy>
  <cp:revision>7</cp:revision>
  <dcterms:created xsi:type="dcterms:W3CDTF">2016-12-09T10:28:14Z</dcterms:created>
  <dcterms:modified xsi:type="dcterms:W3CDTF">2016-12-09T11:30:32Z</dcterms:modified>
</cp:coreProperties>
</file>