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5" r:id="rId8"/>
    <p:sldId id="264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" d="100"/>
          <a:sy n="11" d="100"/>
        </p:scale>
        <p:origin x="-2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December 13,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December 13,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Lindfern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Lindenmayer</a:t>
            </a:r>
            <a:r>
              <a:rPr lang="en-US" dirty="0" smtClean="0"/>
              <a:t> Systems in </a:t>
            </a:r>
            <a:r>
              <a:rPr lang="en-US" dirty="0" err="1" smtClean="0"/>
              <a:t>VPython</a:t>
            </a:r>
            <a:endParaRPr lang="en-US" dirty="0" smtClean="0"/>
          </a:p>
          <a:p>
            <a:r>
              <a:rPr lang="en-US" dirty="0" smtClean="0"/>
              <a:t>Nick Langhammer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717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Converts string to array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Reads each item one at a time and performs the corresponding action</a:t>
            </a:r>
            <a:endParaRPr lang="en-US" dirty="0"/>
          </a:p>
        </p:txBody>
      </p:sp>
      <p:pic>
        <p:nvPicPr>
          <p:cNvPr id="4" name="Picture 3" descr="Screen shot 2011-12-11 at 12.20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5111"/>
            <a:ext cx="9144000" cy="402047"/>
          </a:xfrm>
          <a:prstGeom prst="rect">
            <a:avLst/>
          </a:prstGeom>
        </p:spPr>
      </p:pic>
      <p:pic>
        <p:nvPicPr>
          <p:cNvPr id="5" name="Picture 4" descr="Screen shot 2011-12-11 at 12.39.3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82917"/>
            <a:ext cx="9144000" cy="90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426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Transformations to position depending on 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Screen shot 2011-12-11 at 9.13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26" y="1600201"/>
            <a:ext cx="8139515" cy="219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021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axiom and rules however you want</a:t>
            </a:r>
          </a:p>
          <a:p>
            <a:r>
              <a:rPr lang="en-US" dirty="0" smtClean="0"/>
              <a:t>Change value of number in the iterate function at the bottom to choose the desired amount of iterations</a:t>
            </a:r>
          </a:p>
          <a:p>
            <a:endParaRPr lang="en-US" dirty="0"/>
          </a:p>
          <a:p>
            <a:r>
              <a:rPr lang="en-US" dirty="0" smtClean="0"/>
              <a:t>Run module</a:t>
            </a:r>
            <a:endParaRPr lang="en-US" dirty="0"/>
          </a:p>
        </p:txBody>
      </p:sp>
      <p:pic>
        <p:nvPicPr>
          <p:cNvPr id="4" name="Picture 3" descr="Screen shot 2011-12-11 at 12.29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123" y="2537792"/>
            <a:ext cx="33020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39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future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Randomize axiom and production rules</a:t>
            </a:r>
          </a:p>
          <a:p>
            <a:r>
              <a:rPr lang="en-US" dirty="0" smtClean="0"/>
              <a:t>Allow branches to extend more than 45 degrees</a:t>
            </a:r>
          </a:p>
          <a:p>
            <a:r>
              <a:rPr lang="en-US" dirty="0" smtClean="0"/>
              <a:t>Let the lengths and radii of cylinders change with number of iterations</a:t>
            </a:r>
          </a:p>
          <a:p>
            <a:r>
              <a:rPr lang="en-US" dirty="0" smtClean="0"/>
              <a:t>Improve user interface so that users can enter the axiom, rules, and number of iterations while the module is running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48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</a:t>
            </a:r>
            <a:r>
              <a:rPr lang="en-US" dirty="0" err="1" smtClean="0"/>
              <a:t>lindenMayer</a:t>
            </a:r>
            <a:r>
              <a:rPr lang="en-US" dirty="0" smtClean="0"/>
              <a:t>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Introduced by biologist </a:t>
            </a:r>
            <a:r>
              <a:rPr lang="en-US" dirty="0" err="1" smtClean="0"/>
              <a:t>Aristid</a:t>
            </a:r>
            <a:r>
              <a:rPr lang="en-US" dirty="0" smtClean="0"/>
              <a:t> </a:t>
            </a:r>
            <a:r>
              <a:rPr lang="en-US" dirty="0" err="1" smtClean="0"/>
              <a:t>Lindenmayer</a:t>
            </a:r>
            <a:r>
              <a:rPr lang="en-US" dirty="0" smtClean="0"/>
              <a:t> in 1968 to model plant growth</a:t>
            </a:r>
          </a:p>
          <a:p>
            <a:r>
              <a:rPr lang="en-US" dirty="0" err="1" smtClean="0"/>
              <a:t>Lindenmayer</a:t>
            </a:r>
            <a:r>
              <a:rPr lang="en-US" dirty="0" smtClean="0"/>
              <a:t> systems, or L-systems, are parallel rewriting systems</a:t>
            </a:r>
          </a:p>
          <a:p>
            <a:r>
              <a:rPr lang="en-US" dirty="0" smtClean="0"/>
              <a:t>Used to generate self-similar fractals</a:t>
            </a:r>
          </a:p>
        </p:txBody>
      </p:sp>
    </p:spTree>
    <p:extLst>
      <p:ext uri="{BB962C8B-B14F-4D97-AF65-F5344CB8AC3E}">
        <p14:creationId xmlns:p14="http://schemas.microsoft.com/office/powerpoint/2010/main" val="1472058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Components of </a:t>
            </a:r>
            <a:r>
              <a:rPr lang="en-US" dirty="0" err="1" smtClean="0"/>
              <a:t>lindenmayer</a:t>
            </a:r>
            <a:r>
              <a:rPr lang="en-US" dirty="0" smtClean="0"/>
              <a:t>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system starts with an axiom and has a set of production rules</a:t>
            </a:r>
          </a:p>
          <a:p>
            <a:r>
              <a:rPr lang="en-US" dirty="0" smtClean="0"/>
              <a:t>These rules are applied to the respective components of the axiom</a:t>
            </a:r>
          </a:p>
          <a:p>
            <a:r>
              <a:rPr lang="en-US" dirty="0" smtClean="0"/>
              <a:t>The number of times the rules are applied is the number of </a:t>
            </a:r>
            <a:r>
              <a:rPr lang="en-US" b="1" i="1" dirty="0" smtClean="0"/>
              <a:t>iterations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Axiom=A</a:t>
            </a:r>
          </a:p>
          <a:p>
            <a:r>
              <a:rPr lang="en-US" dirty="0" smtClean="0"/>
              <a:t>Rules=(A to AB), (B to A)</a:t>
            </a:r>
            <a:endParaRPr lang="en-US" dirty="0"/>
          </a:p>
        </p:txBody>
      </p:sp>
      <p:pic>
        <p:nvPicPr>
          <p:cNvPr id="4" name="Picture 3" descr="Screen shot 2011-11-03 at 2.51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468" y="1417637"/>
            <a:ext cx="3934783" cy="393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85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Typical commands in turtle 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F=move forward</a:t>
            </a:r>
          </a:p>
          <a:p>
            <a:r>
              <a:rPr lang="en-US" dirty="0" smtClean="0"/>
              <a:t>+ = turn left</a:t>
            </a:r>
          </a:p>
          <a:p>
            <a:r>
              <a:rPr lang="en-US" dirty="0" smtClean="0"/>
              <a:t>- = turn right</a:t>
            </a:r>
          </a:p>
          <a:p>
            <a:r>
              <a:rPr lang="en-US" dirty="0" smtClean="0"/>
              <a:t>[ puts the current position and direction on top of a stack</a:t>
            </a:r>
          </a:p>
          <a:p>
            <a:r>
              <a:rPr lang="en-US" dirty="0" smtClean="0"/>
              <a:t>] pops the entry off of the top of the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210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3D representation of </a:t>
            </a:r>
            <a:r>
              <a:rPr lang="en-US" dirty="0" err="1" smtClean="0"/>
              <a:t>Lindenmayer</a:t>
            </a:r>
            <a:r>
              <a:rPr lang="en-US" dirty="0" smtClean="0"/>
              <a:t> systems in </a:t>
            </a:r>
            <a:r>
              <a:rPr lang="en-US" dirty="0" err="1" smtClean="0"/>
              <a:t>VPython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0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constructING</a:t>
            </a:r>
            <a:r>
              <a:rPr lang="en-US" dirty="0" smtClean="0"/>
              <a:t> Branches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Position stored in 3 arrays-</a:t>
            </a:r>
            <a:r>
              <a:rPr lang="en-US" dirty="0" err="1" smtClean="0"/>
              <a:t>aa,bb</a:t>
            </a:r>
            <a:r>
              <a:rPr lang="en-US" dirty="0" smtClean="0"/>
              <a:t>, and cc</a:t>
            </a:r>
          </a:p>
          <a:p>
            <a:r>
              <a:rPr lang="en-US" dirty="0" smtClean="0"/>
              <a:t>Axis stored in 2 arrays-</a:t>
            </a:r>
            <a:r>
              <a:rPr lang="en-US" dirty="0" err="1" smtClean="0"/>
              <a:t>dd</a:t>
            </a:r>
            <a:r>
              <a:rPr lang="en-US" dirty="0" smtClean="0"/>
              <a:t> and </a:t>
            </a:r>
            <a:r>
              <a:rPr lang="en-US" dirty="0" err="1" smtClean="0"/>
              <a:t>ff</a:t>
            </a:r>
            <a:endParaRPr lang="en-US" dirty="0" smtClean="0"/>
          </a:p>
          <a:p>
            <a:pPr lvl="1"/>
            <a:r>
              <a:rPr lang="en-US" dirty="0" smtClean="0"/>
              <a:t>Length is always 3, radius is always .25</a:t>
            </a:r>
            <a:endParaRPr lang="en-US" dirty="0"/>
          </a:p>
        </p:txBody>
      </p:sp>
      <p:pic>
        <p:nvPicPr>
          <p:cNvPr id="5" name="Picture 4" descr="Screen shot 2011-12-12 at 11.59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9918"/>
            <a:ext cx="9144000" cy="198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14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commands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85800" y="1509980"/>
            <a:ext cx="7486682" cy="4191790"/>
          </a:xfrm>
        </p:spPr>
        <p:txBody>
          <a:bodyPr>
            <a:normAutofit/>
          </a:bodyPr>
          <a:lstStyle/>
          <a:p>
            <a:r>
              <a:rPr lang="en-US" dirty="0" smtClean="0"/>
              <a:t>F=create a branch using the current position and axis</a:t>
            </a:r>
          </a:p>
          <a:p>
            <a:r>
              <a:rPr lang="en-US" dirty="0" smtClean="0"/>
              <a:t>R=change the array </a:t>
            </a:r>
            <a:r>
              <a:rPr lang="en-US" dirty="0" err="1" smtClean="0"/>
              <a:t>dd</a:t>
            </a:r>
            <a:r>
              <a:rPr lang="en-US" dirty="0" smtClean="0"/>
              <a:t> to 1 to make the next branch lean right</a:t>
            </a:r>
          </a:p>
          <a:p>
            <a:r>
              <a:rPr lang="en-US" dirty="0" smtClean="0"/>
              <a:t>L=change the array </a:t>
            </a:r>
            <a:r>
              <a:rPr lang="en-US" dirty="0" err="1" smtClean="0"/>
              <a:t>dd</a:t>
            </a:r>
            <a:r>
              <a:rPr lang="en-US" dirty="0" smtClean="0"/>
              <a:t> to -1 to make the next branch lean left</a:t>
            </a:r>
          </a:p>
          <a:p>
            <a:r>
              <a:rPr lang="en-US" dirty="0" smtClean="0"/>
              <a:t>T=change the array </a:t>
            </a:r>
            <a:r>
              <a:rPr lang="en-US" dirty="0" err="1" smtClean="0"/>
              <a:t>ff</a:t>
            </a:r>
            <a:r>
              <a:rPr lang="en-US" dirty="0" smtClean="0"/>
              <a:t> to 1 to make the next branch lean forward</a:t>
            </a:r>
          </a:p>
          <a:p>
            <a:r>
              <a:rPr lang="en-US" dirty="0" smtClean="0"/>
              <a:t>B=change the array </a:t>
            </a:r>
            <a:r>
              <a:rPr lang="en-US" dirty="0" err="1" smtClean="0"/>
              <a:t>ff</a:t>
            </a:r>
            <a:r>
              <a:rPr lang="en-US" dirty="0" smtClean="0"/>
              <a:t> to -1 to make the next branch lean backward</a:t>
            </a:r>
          </a:p>
          <a:p>
            <a:r>
              <a:rPr lang="en-US" dirty="0" smtClean="0"/>
              <a:t>P=change the item in each array to the item it was before the previous branch was constructed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491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my program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Takes axiom and rules</a:t>
            </a:r>
          </a:p>
          <a:p>
            <a:endParaRPr lang="en-US" dirty="0"/>
          </a:p>
          <a:p>
            <a:r>
              <a:rPr lang="en-US" dirty="0" smtClean="0"/>
              <a:t>Applies rules to axiom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Returns results in a string </a:t>
            </a:r>
            <a:endParaRPr lang="en-US" dirty="0"/>
          </a:p>
        </p:txBody>
      </p:sp>
      <p:pic>
        <p:nvPicPr>
          <p:cNvPr id="4" name="Picture 3" descr="Screen shot 2011-12-11 at 12.29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510" y="1678299"/>
            <a:ext cx="2794000" cy="723900"/>
          </a:xfrm>
          <a:prstGeom prst="rect">
            <a:avLst/>
          </a:prstGeom>
        </p:spPr>
      </p:pic>
      <p:pic>
        <p:nvPicPr>
          <p:cNvPr id="5" name="Picture 4" descr="Screen shot 2011-12-11 at 12.29.2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510" y="2554061"/>
            <a:ext cx="4372443" cy="2405310"/>
          </a:xfrm>
          <a:prstGeom prst="rect">
            <a:avLst/>
          </a:prstGeom>
        </p:spPr>
      </p:pic>
      <p:pic>
        <p:nvPicPr>
          <p:cNvPr id="6" name="Picture 5" descr="Screen shot 2011-12-11 at 12.20.28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118" y="5010151"/>
            <a:ext cx="30480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304631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106</TotalTime>
  <Words>400</Words>
  <Application>Microsoft Macintosh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 Pop</vt:lpstr>
      <vt:lpstr>Lindfern</vt:lpstr>
      <vt:lpstr>What is a lindenMayer system?</vt:lpstr>
      <vt:lpstr>Components of lindenmayer systems</vt:lpstr>
      <vt:lpstr>example</vt:lpstr>
      <vt:lpstr>Typical commands in turtle graphics</vt:lpstr>
      <vt:lpstr>My project</vt:lpstr>
      <vt:lpstr>constructING Branches</vt:lpstr>
      <vt:lpstr>My commands</vt:lpstr>
      <vt:lpstr>How my program works</vt:lpstr>
      <vt:lpstr>Contd.</vt:lpstr>
      <vt:lpstr>Transformations to position depending on axis</vt:lpstr>
      <vt:lpstr>Using the program</vt:lpstr>
      <vt:lpstr>Possible future changes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Lindenmayer Systems</dc:title>
  <dc:creator>Nicholas Langhammer</dc:creator>
  <cp:lastModifiedBy>Nicholas Langhammer</cp:lastModifiedBy>
  <cp:revision>10</cp:revision>
  <dcterms:created xsi:type="dcterms:W3CDTF">2011-11-03T19:46:13Z</dcterms:created>
  <dcterms:modified xsi:type="dcterms:W3CDTF">2011-12-13T21:46:16Z</dcterms:modified>
</cp:coreProperties>
</file>