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0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3040-078E-4755-AF65-6C69B0B18F5C}" type="datetimeFigureOut">
              <a:rPr lang="en-US" smtClean="0"/>
              <a:pPr/>
              <a:t>12/13/2010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DBE24-5DEB-4BA1-9A32-089E55BA8A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3040-078E-4755-AF65-6C69B0B18F5C}" type="datetimeFigureOut">
              <a:rPr lang="en-US" smtClean="0"/>
              <a:pPr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DBE24-5DEB-4BA1-9A32-089E55BA8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3040-078E-4755-AF65-6C69B0B18F5C}" type="datetimeFigureOut">
              <a:rPr lang="en-US" smtClean="0"/>
              <a:pPr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DBE24-5DEB-4BA1-9A32-089E55BA8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3040-078E-4755-AF65-6C69B0B18F5C}" type="datetimeFigureOut">
              <a:rPr lang="en-US" smtClean="0"/>
              <a:pPr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DBE24-5DEB-4BA1-9A32-089E55BA8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3040-078E-4755-AF65-6C69B0B18F5C}" type="datetimeFigureOut">
              <a:rPr lang="en-US" smtClean="0"/>
              <a:pPr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64DBE24-5DEB-4BA1-9A32-089E55BA8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3040-078E-4755-AF65-6C69B0B18F5C}" type="datetimeFigureOut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DBE24-5DEB-4BA1-9A32-089E55BA8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3040-078E-4755-AF65-6C69B0B18F5C}" type="datetimeFigureOut">
              <a:rPr lang="en-US" smtClean="0"/>
              <a:pPr/>
              <a:t>12/13/2010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DBE24-5DEB-4BA1-9A32-089E55BA8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3040-078E-4755-AF65-6C69B0B18F5C}" type="datetimeFigureOut">
              <a:rPr lang="en-US" smtClean="0"/>
              <a:pPr/>
              <a:t>12/13/2010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DBE24-5DEB-4BA1-9A32-089E55BA8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3040-078E-4755-AF65-6C69B0B18F5C}" type="datetimeFigureOut">
              <a:rPr lang="en-US" smtClean="0"/>
              <a:pPr/>
              <a:t>12/13/2010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DBE24-5DEB-4BA1-9A32-089E55BA8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3040-078E-4755-AF65-6C69B0B18F5C}" type="datetimeFigureOut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DBE24-5DEB-4BA1-9A32-089E55BA8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3040-078E-4755-AF65-6C69B0B18F5C}" type="datetimeFigureOut">
              <a:rPr lang="en-US" smtClean="0"/>
              <a:pPr/>
              <a:t>12/13/2010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DBE24-5DEB-4BA1-9A32-089E55BA8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E6E3040-078E-4755-AF65-6C69B0B18F5C}" type="datetimeFigureOut">
              <a:rPr lang="en-US" smtClean="0"/>
              <a:pPr/>
              <a:t>12/13/2010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64DBE24-5DEB-4BA1-9A32-089E55BA8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../../../ma198/suharsh_sivakumar/predpreyproject/ppssoverpop.py" TargetMode="External"/><Relationship Id="rId2" Type="http://schemas.openxmlformats.org/officeDocument/2006/relationships/hyperlink" Target="../../../ma198/suharsh_sivakumar/predpreyproject/ppss.py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../../../ma198/suharsh_sivakumar/predpreyproject/automatonskel.p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../../ma198/suharsh_sivakumar/predpreyproject/ppsspredextinct.py" TargetMode="External"/><Relationship Id="rId2" Type="http://schemas.openxmlformats.org/officeDocument/2006/relationships/hyperlink" Target="../../../ma198/suharsh_sivakumar/predpreyproject/ppsspredpredextinct.p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../../../ma198/suharsh_sivakumar/predpreyproject/ppss.py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../../../ma198/suharsh_sivakumar/PythonOpenGL/PyPredPrey2.py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Predator prey cellular automaton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/>
          <a:p>
            <a:r>
              <a:rPr lang="en-US" dirty="0" smtClean="0"/>
              <a:t>Suharsh Sivakumar</a:t>
            </a:r>
          </a:p>
          <a:p>
            <a:r>
              <a:rPr lang="en-US" dirty="0" smtClean="0"/>
              <a:t>December 11, 2010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Both live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the interesting one.</a:t>
            </a:r>
          </a:p>
          <a:p>
            <a:r>
              <a:rPr lang="en-US" dirty="0" smtClean="0">
                <a:hlinkClick r:id="rId2" action="ppaction://hlinkfile"/>
              </a:rPr>
              <a:t>Without overpopulation</a:t>
            </a:r>
            <a:endParaRPr lang="en-US" dirty="0" smtClean="0"/>
          </a:p>
          <a:p>
            <a:pPr lvl="1"/>
            <a:r>
              <a:rPr lang="en-US" dirty="0" smtClean="0"/>
              <a:t>Looks like the ratio of prey to predators fluctuates around 3.0.</a:t>
            </a:r>
          </a:p>
          <a:p>
            <a:r>
              <a:rPr lang="en-US" dirty="0" smtClean="0">
                <a:hlinkClick r:id="rId3" action="ppaction://hlinkfile"/>
              </a:rPr>
              <a:t>With overpopulation</a:t>
            </a:r>
            <a:r>
              <a:rPr lang="en-US" dirty="0" smtClean="0"/>
              <a:t> for prey</a:t>
            </a:r>
          </a:p>
          <a:p>
            <a:pPr lvl="1"/>
            <a:r>
              <a:rPr lang="en-US" dirty="0" smtClean="0"/>
              <a:t>Looks like the ratio of prey to predators fluctuates around 2.2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you look at the numbers you can see that they fluctuate in a somewhat sinusoidal way.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anyone want to make a cellular automaton of your own:</a:t>
            </a:r>
          </a:p>
          <a:p>
            <a:r>
              <a:rPr lang="en-US" dirty="0" smtClean="0">
                <a:hlinkClick r:id="rId2" action="ppaction://hlinkfile"/>
              </a:rPr>
              <a:t>Cellular Automaton Skeleton</a:t>
            </a:r>
            <a:endParaRPr lang="en-US" dirty="0" smtClean="0"/>
          </a:p>
          <a:p>
            <a:r>
              <a:rPr lang="en-US" dirty="0" smtClean="0"/>
              <a:t>You can edit it to have as many states you want, you will just have to also edit the rules. </a:t>
            </a:r>
          </a:p>
          <a:p>
            <a:r>
              <a:rPr lang="en-US" dirty="0" smtClean="0"/>
              <a:t>But the framework and definition of cells has already been done.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Cellular Automaton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2672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grid of cells where all the cells are governed by a common set of rules based on the number of adjacent neighbors.</a:t>
            </a:r>
          </a:p>
          <a:p>
            <a:r>
              <a:rPr lang="en-US" dirty="0" smtClean="0"/>
              <a:t>As  generations go by, the rules work together to show very interesting phenomena in the big picture. </a:t>
            </a:r>
            <a:endParaRPr lang="en-US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1524000"/>
            <a:ext cx="340042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the Neighborhoods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were two ways I could define neighborhoods:</a:t>
            </a:r>
          </a:p>
          <a:p>
            <a:pPr lvl="1"/>
            <a:r>
              <a:rPr lang="en-US" dirty="0" smtClean="0"/>
              <a:t>Von </a:t>
            </a:r>
            <a:r>
              <a:rPr lang="en-US" dirty="0" smtClean="0"/>
              <a:t>Neumann- </a:t>
            </a:r>
            <a:r>
              <a:rPr lang="en-US" dirty="0" smtClean="0"/>
              <a:t>only four</a:t>
            </a:r>
          </a:p>
          <a:p>
            <a:pPr lvl="1"/>
            <a:r>
              <a:rPr lang="en-US" dirty="0" smtClean="0"/>
              <a:t>Moore – all eight </a:t>
            </a:r>
          </a:p>
          <a:p>
            <a:r>
              <a:rPr lang="en-US" dirty="0" smtClean="0"/>
              <a:t>I chose Moore, because it had </a:t>
            </a:r>
            <a:r>
              <a:rPr lang="en-US" dirty="0" smtClean="0"/>
              <a:t>“</a:t>
            </a:r>
            <a:r>
              <a:rPr lang="en-US" dirty="0" smtClean="0"/>
              <a:t>M</a:t>
            </a:r>
            <a:r>
              <a:rPr lang="en-US" dirty="0" smtClean="0"/>
              <a:t>oore” </a:t>
            </a:r>
            <a:r>
              <a:rPr lang="en-US" dirty="0" smtClean="0"/>
              <a:t>flexibility in the rules.		</a:t>
            </a:r>
            <a:endParaRPr lang="en-US" dirty="0"/>
          </a:p>
        </p:txBody>
      </p:sp>
      <p:pic>
        <p:nvPicPr>
          <p:cNvPr id="4" name="Picture 4" descr="http://jasss.soc.surrey.ac.uk/4/1/6/figure-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419600"/>
            <a:ext cx="4419600" cy="227654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34000" y="47244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Von </a:t>
            </a:r>
            <a:r>
              <a:rPr lang="en-US" dirty="0" smtClean="0"/>
              <a:t>Neumann </a:t>
            </a:r>
            <a:r>
              <a:rPr lang="en-US" dirty="0" smtClean="0"/>
              <a:t>and Moore neighborhoods.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Equilibrium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three possible </a:t>
            </a:r>
            <a:r>
              <a:rPr lang="en-US" dirty="0" smtClean="0"/>
              <a:t>equilibriums:</a:t>
            </a:r>
            <a:endParaRPr lang="en-US" dirty="0" smtClean="0"/>
          </a:p>
          <a:p>
            <a:pPr lvl="1"/>
            <a:r>
              <a:rPr lang="en-US" dirty="0" smtClean="0"/>
              <a:t>Prey go extinct and predators quickly follow.</a:t>
            </a:r>
          </a:p>
          <a:p>
            <a:pPr lvl="2"/>
            <a:r>
              <a:rPr lang="en-US" dirty="0" smtClean="0">
                <a:hlinkClick r:id="rId2" action="ppaction://hlinkfile"/>
              </a:rPr>
              <a:t>Both extinct</a:t>
            </a:r>
            <a:endParaRPr lang="en-US" dirty="0" smtClean="0"/>
          </a:p>
          <a:p>
            <a:pPr lvl="1"/>
            <a:r>
              <a:rPr lang="en-US" dirty="0" smtClean="0"/>
              <a:t>Only predators go extinct.</a:t>
            </a:r>
          </a:p>
          <a:p>
            <a:pPr lvl="2"/>
            <a:r>
              <a:rPr lang="en-US" dirty="0" smtClean="0">
                <a:hlinkClick r:id="rId3" action="ppaction://hlinkfile"/>
              </a:rPr>
              <a:t>Predators extinct</a:t>
            </a:r>
            <a:endParaRPr lang="en-US" dirty="0" smtClean="0"/>
          </a:p>
          <a:p>
            <a:pPr lvl="1"/>
            <a:r>
              <a:rPr lang="en-US" dirty="0" smtClean="0"/>
              <a:t>Both prey and predators fluctuate around an equilibrium point.</a:t>
            </a:r>
          </a:p>
          <a:p>
            <a:pPr lvl="2"/>
            <a:r>
              <a:rPr lang="en-US" dirty="0" smtClean="0">
                <a:hlinkClick r:id="rId4" action="ppaction://hlinkfile"/>
              </a:rPr>
              <a:t>Both live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the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Want to choose rules that will make the sinusoidal solution to the  </a:t>
            </a:r>
            <a:r>
              <a:rPr lang="en-US" dirty="0" err="1" smtClean="0">
                <a:hlinkClick r:id="rId3" action="ppaction://hlinkfile"/>
              </a:rPr>
              <a:t>Lotka-Volterra</a:t>
            </a:r>
            <a:r>
              <a:rPr lang="en-US" dirty="0" smtClean="0">
                <a:hlinkClick r:id="rId3" action="ppaction://hlinkfile"/>
              </a:rPr>
              <a:t> Equations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find this values I just guessed and checked until I found values that caused the program to maintained itself.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971800" y="3622608"/>
          <a:ext cx="2743200" cy="1181100"/>
        </p:xfrm>
        <a:graphic>
          <a:graphicData uri="http://schemas.openxmlformats.org/presentationml/2006/ole">
            <p:oleObj spid="_x0000_s1027" name="Equation" r:id="rId4" imgW="838080" imgH="419040" progId="Equation.3">
              <p:embed/>
            </p:oleObj>
          </a:graphicData>
        </a:graphic>
      </p:graphicFrame>
      <p:pic>
        <p:nvPicPr>
          <p:cNvPr id="6" name="Picture 2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2708208"/>
            <a:ext cx="2819400" cy="1011178"/>
          </a:xfrm>
          <a:prstGeom prst="rect">
            <a:avLst/>
          </a:prstGeom>
          <a:noFill/>
        </p:spPr>
      </p:pic>
      <p:pic>
        <p:nvPicPr>
          <p:cNvPr id="7" name="Picture 2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2667000"/>
            <a:ext cx="2743200" cy="10007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cell has the same set of rules for each of the three cases: where it is a predator, or prey, or empty square.</a:t>
            </a:r>
          </a:p>
          <a:p>
            <a:r>
              <a:rPr lang="en-US" dirty="0" smtClean="0"/>
              <a:t>The rules for each square are dependent only on it immediate neighbors, but the </a:t>
            </a:r>
            <a:r>
              <a:rPr lang="en-US" dirty="0" err="1" smtClean="0"/>
              <a:t>Lotka</a:t>
            </a:r>
            <a:r>
              <a:rPr lang="en-US" dirty="0" smtClean="0"/>
              <a:t> </a:t>
            </a:r>
            <a:r>
              <a:rPr lang="en-US" dirty="0" err="1" smtClean="0"/>
              <a:t>Volterra</a:t>
            </a:r>
            <a:r>
              <a:rPr lang="en-US" dirty="0" smtClean="0"/>
              <a:t> Equations say nothing about immediate neighbors--- it only talks about the </a:t>
            </a:r>
            <a:r>
              <a:rPr lang="en-US" smtClean="0"/>
              <a:t>total number.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Predator Cell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predator cell lives (stays red) if there is prey around it.</a:t>
            </a:r>
          </a:p>
          <a:p>
            <a:r>
              <a:rPr lang="en-US" dirty="0" smtClean="0"/>
              <a:t>A predator cell dies (becomes black) if there is no prey around it.</a:t>
            </a:r>
          </a:p>
          <a:p>
            <a:r>
              <a:rPr lang="en-US" dirty="0" smtClean="0"/>
              <a:t>To model this I created a function that counts the number of prey around a cell.</a:t>
            </a:r>
          </a:p>
          <a:p>
            <a:r>
              <a:rPr lang="en-US" dirty="0" smtClean="0"/>
              <a:t>Then I used this to say:</a:t>
            </a:r>
          </a:p>
          <a:p>
            <a:pPr lvl="1"/>
            <a:r>
              <a:rPr lang="en-US" dirty="0" smtClean="0"/>
              <a:t>If prey &gt; 0 then predator lives.</a:t>
            </a:r>
          </a:p>
          <a:p>
            <a:pPr lvl="1"/>
            <a:r>
              <a:rPr lang="en-US" dirty="0" smtClean="0"/>
              <a:t>Else predator dies.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Prey Cell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3776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prey cell lives (stay green) if there aren’t enough predators to eat it.</a:t>
            </a:r>
          </a:p>
          <a:p>
            <a:r>
              <a:rPr lang="en-US" dirty="0" smtClean="0"/>
              <a:t>A prey cell dies (becomes black) if there are enough predators to eat it.</a:t>
            </a:r>
          </a:p>
          <a:p>
            <a:r>
              <a:rPr lang="en-US" dirty="0" smtClean="0"/>
              <a:t>If there are too many predators around a prey cell, then the predators eat and reproduce into the cell. (becomes red)</a:t>
            </a:r>
          </a:p>
          <a:p>
            <a:r>
              <a:rPr lang="en-US" dirty="0" smtClean="0"/>
              <a:t>If 0 &lt; predators &lt; 5 then prey remain alive.</a:t>
            </a:r>
          </a:p>
          <a:p>
            <a:r>
              <a:rPr lang="en-US" dirty="0" smtClean="0"/>
              <a:t>If predators &gt; 4 then prey “becomes” predator.</a:t>
            </a:r>
          </a:p>
          <a:p>
            <a:r>
              <a:rPr lang="en-US" dirty="0" smtClean="0"/>
              <a:t>Else prey remains alive.</a:t>
            </a:r>
          </a:p>
          <a:p>
            <a:r>
              <a:rPr lang="en-US" dirty="0" smtClean="0"/>
              <a:t>To add overpopulation I counted the amount of prey around a cell and said if prey &gt; 7 then the cell dies.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Empty Cell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709160"/>
          </a:xfrm>
        </p:spPr>
        <p:txBody>
          <a:bodyPr/>
          <a:lstStyle/>
          <a:p>
            <a:r>
              <a:rPr lang="en-US" dirty="0" smtClean="0"/>
              <a:t>An empty cell becomes prey (becomes green) if there are more prey than predators.</a:t>
            </a:r>
          </a:p>
          <a:p>
            <a:r>
              <a:rPr lang="en-US" dirty="0" smtClean="0"/>
              <a:t>An empty cell becomes predator (becomes red) if there are more predators than prey.</a:t>
            </a:r>
          </a:p>
          <a:p>
            <a:r>
              <a:rPr lang="en-US" dirty="0" smtClean="0"/>
              <a:t>If no majority, the cell stays empty (stays black).</a:t>
            </a:r>
          </a:p>
          <a:p>
            <a:r>
              <a:rPr lang="en-US" dirty="0" smtClean="0"/>
              <a:t>If prey &gt; predator then prey.</a:t>
            </a:r>
          </a:p>
          <a:p>
            <a:r>
              <a:rPr lang="en-US" dirty="0" smtClean="0"/>
              <a:t>If predator &gt; prey – 1 then predator.</a:t>
            </a:r>
          </a:p>
          <a:p>
            <a:r>
              <a:rPr lang="en-US" dirty="0" smtClean="0"/>
              <a:t>Else empty.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810</TotalTime>
  <Words>590</Words>
  <Application>Microsoft Office PowerPoint</Application>
  <PresentationFormat>On-screen Show (4:3)</PresentationFormat>
  <Paragraphs>65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Apex</vt:lpstr>
      <vt:lpstr>Equation</vt:lpstr>
      <vt:lpstr>Predator prey cellular automaton</vt:lpstr>
      <vt:lpstr>Cellular Automaton</vt:lpstr>
      <vt:lpstr>Defining the Neighborhoods</vt:lpstr>
      <vt:lpstr>Equilibrium</vt:lpstr>
      <vt:lpstr>Making the Rules</vt:lpstr>
      <vt:lpstr>The Rules</vt:lpstr>
      <vt:lpstr>Predator Cell Rules</vt:lpstr>
      <vt:lpstr>Prey Cell Rules</vt:lpstr>
      <vt:lpstr>Empty Cell Rules</vt:lpstr>
      <vt:lpstr>Both live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Predator prey cellular automaton</dc:title>
  <dc:creator>Suharsh Sivakumar</dc:creator>
  <cp:lastModifiedBy>Suharsh Sivakumar</cp:lastModifiedBy>
  <cp:revision>36</cp:revision>
  <dcterms:created xsi:type="dcterms:W3CDTF">2010-12-11T06:39:15Z</dcterms:created>
  <dcterms:modified xsi:type="dcterms:W3CDTF">2010-12-14T03:26:19Z</dcterms:modified>
</cp:coreProperties>
</file>